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03" d="100"/>
          <a:sy n="103" d="100"/>
        </p:scale>
        <p:origin x="138" y="3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10" Type="http://schemas.openxmlformats.org/officeDocument/2006/relationships/customXml" Target="../customXml/item4.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en-US"/>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en-US"/>
          </a:p>
        </p:txBody>
      </p:sp>
      <p:sp>
        <p:nvSpPr>
          <p:cNvPr id="4" name="Tijdelijke aanduiding voor datum 3"/>
          <p:cNvSpPr>
            <a:spLocks noGrp="1"/>
          </p:cNvSpPr>
          <p:nvPr>
            <p:ph type="dt" sz="half" idx="10"/>
          </p:nvPr>
        </p:nvSpPr>
        <p:spPr/>
        <p:txBody>
          <a:bodyPr/>
          <a:lstStyle/>
          <a:p>
            <a:fld id="{CB91A10D-A315-43E0-8F87-B1D57B8BBA9C}" type="datetimeFigureOut">
              <a:rPr lang="en-US" smtClean="0"/>
              <a:t>2/21/2017</a:t>
            </a:fld>
            <a:endParaRPr lang="en-US"/>
          </a:p>
        </p:txBody>
      </p:sp>
      <p:sp>
        <p:nvSpPr>
          <p:cNvPr id="5" name="Tijdelijke aanduiding voor voettekst 4"/>
          <p:cNvSpPr>
            <a:spLocks noGrp="1"/>
          </p:cNvSpPr>
          <p:nvPr>
            <p:ph type="ftr" sz="quarter" idx="11"/>
          </p:nvPr>
        </p:nvSpPr>
        <p:spPr/>
        <p:txBody>
          <a:bodyPr/>
          <a:lstStyle/>
          <a:p>
            <a:endParaRPr lang="en-US"/>
          </a:p>
        </p:txBody>
      </p:sp>
      <p:sp>
        <p:nvSpPr>
          <p:cNvPr id="6" name="Tijdelijke aanduiding voor dianummer 5"/>
          <p:cNvSpPr>
            <a:spLocks noGrp="1"/>
          </p:cNvSpPr>
          <p:nvPr>
            <p:ph type="sldNum" sz="quarter" idx="12"/>
          </p:nvPr>
        </p:nvSpPr>
        <p:spPr/>
        <p:txBody>
          <a:bodyPr/>
          <a:lstStyle/>
          <a:p>
            <a:fld id="{4D0BD1F9-D4E5-43C8-AE4C-77FB0A2A7A34}" type="slidenum">
              <a:rPr lang="en-US" smtClean="0"/>
              <a:t>‹nr.›</a:t>
            </a:fld>
            <a:endParaRPr lang="en-US"/>
          </a:p>
        </p:txBody>
      </p:sp>
    </p:spTree>
    <p:extLst>
      <p:ext uri="{BB962C8B-B14F-4D97-AF65-F5344CB8AC3E}">
        <p14:creationId xmlns:p14="http://schemas.microsoft.com/office/powerpoint/2010/main" val="1298722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en-US"/>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3"/>
          <p:cNvSpPr>
            <a:spLocks noGrp="1"/>
          </p:cNvSpPr>
          <p:nvPr>
            <p:ph type="dt" sz="half" idx="10"/>
          </p:nvPr>
        </p:nvSpPr>
        <p:spPr/>
        <p:txBody>
          <a:bodyPr/>
          <a:lstStyle/>
          <a:p>
            <a:fld id="{CB91A10D-A315-43E0-8F87-B1D57B8BBA9C}" type="datetimeFigureOut">
              <a:rPr lang="en-US" smtClean="0"/>
              <a:t>2/21/2017</a:t>
            </a:fld>
            <a:endParaRPr lang="en-US"/>
          </a:p>
        </p:txBody>
      </p:sp>
      <p:sp>
        <p:nvSpPr>
          <p:cNvPr id="5" name="Tijdelijke aanduiding voor voettekst 4"/>
          <p:cNvSpPr>
            <a:spLocks noGrp="1"/>
          </p:cNvSpPr>
          <p:nvPr>
            <p:ph type="ftr" sz="quarter" idx="11"/>
          </p:nvPr>
        </p:nvSpPr>
        <p:spPr/>
        <p:txBody>
          <a:bodyPr/>
          <a:lstStyle/>
          <a:p>
            <a:endParaRPr lang="en-US"/>
          </a:p>
        </p:txBody>
      </p:sp>
      <p:sp>
        <p:nvSpPr>
          <p:cNvPr id="6" name="Tijdelijke aanduiding voor dianummer 5"/>
          <p:cNvSpPr>
            <a:spLocks noGrp="1"/>
          </p:cNvSpPr>
          <p:nvPr>
            <p:ph type="sldNum" sz="quarter" idx="12"/>
          </p:nvPr>
        </p:nvSpPr>
        <p:spPr/>
        <p:txBody>
          <a:bodyPr/>
          <a:lstStyle/>
          <a:p>
            <a:fld id="{4D0BD1F9-D4E5-43C8-AE4C-77FB0A2A7A34}" type="slidenum">
              <a:rPr lang="en-US" smtClean="0"/>
              <a:t>‹nr.›</a:t>
            </a:fld>
            <a:endParaRPr lang="en-US"/>
          </a:p>
        </p:txBody>
      </p:sp>
    </p:spTree>
    <p:extLst>
      <p:ext uri="{BB962C8B-B14F-4D97-AF65-F5344CB8AC3E}">
        <p14:creationId xmlns:p14="http://schemas.microsoft.com/office/powerpoint/2010/main" val="1950978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en-US"/>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3"/>
          <p:cNvSpPr>
            <a:spLocks noGrp="1"/>
          </p:cNvSpPr>
          <p:nvPr>
            <p:ph type="dt" sz="half" idx="10"/>
          </p:nvPr>
        </p:nvSpPr>
        <p:spPr/>
        <p:txBody>
          <a:bodyPr/>
          <a:lstStyle/>
          <a:p>
            <a:fld id="{CB91A10D-A315-43E0-8F87-B1D57B8BBA9C}" type="datetimeFigureOut">
              <a:rPr lang="en-US" smtClean="0"/>
              <a:t>2/21/2017</a:t>
            </a:fld>
            <a:endParaRPr lang="en-US"/>
          </a:p>
        </p:txBody>
      </p:sp>
      <p:sp>
        <p:nvSpPr>
          <p:cNvPr id="5" name="Tijdelijke aanduiding voor voettekst 4"/>
          <p:cNvSpPr>
            <a:spLocks noGrp="1"/>
          </p:cNvSpPr>
          <p:nvPr>
            <p:ph type="ftr" sz="quarter" idx="11"/>
          </p:nvPr>
        </p:nvSpPr>
        <p:spPr/>
        <p:txBody>
          <a:bodyPr/>
          <a:lstStyle/>
          <a:p>
            <a:endParaRPr lang="en-US"/>
          </a:p>
        </p:txBody>
      </p:sp>
      <p:sp>
        <p:nvSpPr>
          <p:cNvPr id="6" name="Tijdelijke aanduiding voor dianummer 5"/>
          <p:cNvSpPr>
            <a:spLocks noGrp="1"/>
          </p:cNvSpPr>
          <p:nvPr>
            <p:ph type="sldNum" sz="quarter" idx="12"/>
          </p:nvPr>
        </p:nvSpPr>
        <p:spPr/>
        <p:txBody>
          <a:bodyPr/>
          <a:lstStyle/>
          <a:p>
            <a:fld id="{4D0BD1F9-D4E5-43C8-AE4C-77FB0A2A7A34}" type="slidenum">
              <a:rPr lang="en-US" smtClean="0"/>
              <a:t>‹nr.›</a:t>
            </a:fld>
            <a:endParaRPr lang="en-US"/>
          </a:p>
        </p:txBody>
      </p:sp>
    </p:spTree>
    <p:extLst>
      <p:ext uri="{BB962C8B-B14F-4D97-AF65-F5344CB8AC3E}">
        <p14:creationId xmlns:p14="http://schemas.microsoft.com/office/powerpoint/2010/main" val="1332196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en-US"/>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3"/>
          <p:cNvSpPr>
            <a:spLocks noGrp="1"/>
          </p:cNvSpPr>
          <p:nvPr>
            <p:ph type="dt" sz="half" idx="10"/>
          </p:nvPr>
        </p:nvSpPr>
        <p:spPr/>
        <p:txBody>
          <a:bodyPr/>
          <a:lstStyle/>
          <a:p>
            <a:fld id="{CB91A10D-A315-43E0-8F87-B1D57B8BBA9C}" type="datetimeFigureOut">
              <a:rPr lang="en-US" smtClean="0"/>
              <a:t>2/21/2017</a:t>
            </a:fld>
            <a:endParaRPr lang="en-US"/>
          </a:p>
        </p:txBody>
      </p:sp>
      <p:sp>
        <p:nvSpPr>
          <p:cNvPr id="5" name="Tijdelijke aanduiding voor voettekst 4"/>
          <p:cNvSpPr>
            <a:spLocks noGrp="1"/>
          </p:cNvSpPr>
          <p:nvPr>
            <p:ph type="ftr" sz="quarter" idx="11"/>
          </p:nvPr>
        </p:nvSpPr>
        <p:spPr/>
        <p:txBody>
          <a:bodyPr/>
          <a:lstStyle/>
          <a:p>
            <a:endParaRPr lang="en-US"/>
          </a:p>
        </p:txBody>
      </p:sp>
      <p:sp>
        <p:nvSpPr>
          <p:cNvPr id="6" name="Tijdelijke aanduiding voor dianummer 5"/>
          <p:cNvSpPr>
            <a:spLocks noGrp="1"/>
          </p:cNvSpPr>
          <p:nvPr>
            <p:ph type="sldNum" sz="quarter" idx="12"/>
          </p:nvPr>
        </p:nvSpPr>
        <p:spPr/>
        <p:txBody>
          <a:bodyPr/>
          <a:lstStyle/>
          <a:p>
            <a:fld id="{4D0BD1F9-D4E5-43C8-AE4C-77FB0A2A7A34}" type="slidenum">
              <a:rPr lang="en-US" smtClean="0"/>
              <a:t>‹nr.›</a:t>
            </a:fld>
            <a:endParaRPr lang="en-US"/>
          </a:p>
        </p:txBody>
      </p:sp>
    </p:spTree>
    <p:extLst>
      <p:ext uri="{BB962C8B-B14F-4D97-AF65-F5344CB8AC3E}">
        <p14:creationId xmlns:p14="http://schemas.microsoft.com/office/powerpoint/2010/main" val="3835090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en-US"/>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CB91A10D-A315-43E0-8F87-B1D57B8BBA9C}" type="datetimeFigureOut">
              <a:rPr lang="en-US" smtClean="0"/>
              <a:t>2/21/2017</a:t>
            </a:fld>
            <a:endParaRPr lang="en-US"/>
          </a:p>
        </p:txBody>
      </p:sp>
      <p:sp>
        <p:nvSpPr>
          <p:cNvPr id="5" name="Tijdelijke aanduiding voor voettekst 4"/>
          <p:cNvSpPr>
            <a:spLocks noGrp="1"/>
          </p:cNvSpPr>
          <p:nvPr>
            <p:ph type="ftr" sz="quarter" idx="11"/>
          </p:nvPr>
        </p:nvSpPr>
        <p:spPr/>
        <p:txBody>
          <a:bodyPr/>
          <a:lstStyle/>
          <a:p>
            <a:endParaRPr lang="en-US"/>
          </a:p>
        </p:txBody>
      </p:sp>
      <p:sp>
        <p:nvSpPr>
          <p:cNvPr id="6" name="Tijdelijke aanduiding voor dianummer 5"/>
          <p:cNvSpPr>
            <a:spLocks noGrp="1"/>
          </p:cNvSpPr>
          <p:nvPr>
            <p:ph type="sldNum" sz="quarter" idx="12"/>
          </p:nvPr>
        </p:nvSpPr>
        <p:spPr/>
        <p:txBody>
          <a:bodyPr/>
          <a:lstStyle/>
          <a:p>
            <a:fld id="{4D0BD1F9-D4E5-43C8-AE4C-77FB0A2A7A34}" type="slidenum">
              <a:rPr lang="en-US" smtClean="0"/>
              <a:t>‹nr.›</a:t>
            </a:fld>
            <a:endParaRPr lang="en-US"/>
          </a:p>
        </p:txBody>
      </p:sp>
    </p:spTree>
    <p:extLst>
      <p:ext uri="{BB962C8B-B14F-4D97-AF65-F5344CB8AC3E}">
        <p14:creationId xmlns:p14="http://schemas.microsoft.com/office/powerpoint/2010/main" val="1623071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en-US"/>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Tijdelijke aanduiding voor datum 4"/>
          <p:cNvSpPr>
            <a:spLocks noGrp="1"/>
          </p:cNvSpPr>
          <p:nvPr>
            <p:ph type="dt" sz="half" idx="10"/>
          </p:nvPr>
        </p:nvSpPr>
        <p:spPr/>
        <p:txBody>
          <a:bodyPr/>
          <a:lstStyle/>
          <a:p>
            <a:fld id="{CB91A10D-A315-43E0-8F87-B1D57B8BBA9C}" type="datetimeFigureOut">
              <a:rPr lang="en-US" smtClean="0"/>
              <a:t>2/21/2017</a:t>
            </a:fld>
            <a:endParaRPr lang="en-US"/>
          </a:p>
        </p:txBody>
      </p:sp>
      <p:sp>
        <p:nvSpPr>
          <p:cNvPr id="6" name="Tijdelijke aanduiding voor voettekst 5"/>
          <p:cNvSpPr>
            <a:spLocks noGrp="1"/>
          </p:cNvSpPr>
          <p:nvPr>
            <p:ph type="ftr" sz="quarter" idx="11"/>
          </p:nvPr>
        </p:nvSpPr>
        <p:spPr/>
        <p:txBody>
          <a:bodyPr/>
          <a:lstStyle/>
          <a:p>
            <a:endParaRPr lang="en-US"/>
          </a:p>
        </p:txBody>
      </p:sp>
      <p:sp>
        <p:nvSpPr>
          <p:cNvPr id="7" name="Tijdelijke aanduiding voor dianummer 6"/>
          <p:cNvSpPr>
            <a:spLocks noGrp="1"/>
          </p:cNvSpPr>
          <p:nvPr>
            <p:ph type="sldNum" sz="quarter" idx="12"/>
          </p:nvPr>
        </p:nvSpPr>
        <p:spPr/>
        <p:txBody>
          <a:bodyPr/>
          <a:lstStyle/>
          <a:p>
            <a:fld id="{4D0BD1F9-D4E5-43C8-AE4C-77FB0A2A7A34}" type="slidenum">
              <a:rPr lang="en-US" smtClean="0"/>
              <a:t>‹nr.›</a:t>
            </a:fld>
            <a:endParaRPr lang="en-US"/>
          </a:p>
        </p:txBody>
      </p:sp>
    </p:spTree>
    <p:extLst>
      <p:ext uri="{BB962C8B-B14F-4D97-AF65-F5344CB8AC3E}">
        <p14:creationId xmlns:p14="http://schemas.microsoft.com/office/powerpoint/2010/main" val="2353257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en-US"/>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7" name="Tijdelijke aanduiding voor datum 6"/>
          <p:cNvSpPr>
            <a:spLocks noGrp="1"/>
          </p:cNvSpPr>
          <p:nvPr>
            <p:ph type="dt" sz="half" idx="10"/>
          </p:nvPr>
        </p:nvSpPr>
        <p:spPr/>
        <p:txBody>
          <a:bodyPr/>
          <a:lstStyle/>
          <a:p>
            <a:fld id="{CB91A10D-A315-43E0-8F87-B1D57B8BBA9C}" type="datetimeFigureOut">
              <a:rPr lang="en-US" smtClean="0"/>
              <a:t>2/21/2017</a:t>
            </a:fld>
            <a:endParaRPr lang="en-US"/>
          </a:p>
        </p:txBody>
      </p:sp>
      <p:sp>
        <p:nvSpPr>
          <p:cNvPr id="8" name="Tijdelijke aanduiding voor voettekst 7"/>
          <p:cNvSpPr>
            <a:spLocks noGrp="1"/>
          </p:cNvSpPr>
          <p:nvPr>
            <p:ph type="ftr" sz="quarter" idx="11"/>
          </p:nvPr>
        </p:nvSpPr>
        <p:spPr/>
        <p:txBody>
          <a:bodyPr/>
          <a:lstStyle/>
          <a:p>
            <a:endParaRPr lang="en-US"/>
          </a:p>
        </p:txBody>
      </p:sp>
      <p:sp>
        <p:nvSpPr>
          <p:cNvPr id="9" name="Tijdelijke aanduiding voor dianummer 8"/>
          <p:cNvSpPr>
            <a:spLocks noGrp="1"/>
          </p:cNvSpPr>
          <p:nvPr>
            <p:ph type="sldNum" sz="quarter" idx="12"/>
          </p:nvPr>
        </p:nvSpPr>
        <p:spPr/>
        <p:txBody>
          <a:bodyPr/>
          <a:lstStyle/>
          <a:p>
            <a:fld id="{4D0BD1F9-D4E5-43C8-AE4C-77FB0A2A7A34}" type="slidenum">
              <a:rPr lang="en-US" smtClean="0"/>
              <a:t>‹nr.›</a:t>
            </a:fld>
            <a:endParaRPr lang="en-US"/>
          </a:p>
        </p:txBody>
      </p:sp>
    </p:spTree>
    <p:extLst>
      <p:ext uri="{BB962C8B-B14F-4D97-AF65-F5344CB8AC3E}">
        <p14:creationId xmlns:p14="http://schemas.microsoft.com/office/powerpoint/2010/main" val="2147033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en-US"/>
          </a:p>
        </p:txBody>
      </p:sp>
      <p:sp>
        <p:nvSpPr>
          <p:cNvPr id="3" name="Tijdelijke aanduiding voor datum 2"/>
          <p:cNvSpPr>
            <a:spLocks noGrp="1"/>
          </p:cNvSpPr>
          <p:nvPr>
            <p:ph type="dt" sz="half" idx="10"/>
          </p:nvPr>
        </p:nvSpPr>
        <p:spPr/>
        <p:txBody>
          <a:bodyPr/>
          <a:lstStyle/>
          <a:p>
            <a:fld id="{CB91A10D-A315-43E0-8F87-B1D57B8BBA9C}" type="datetimeFigureOut">
              <a:rPr lang="en-US" smtClean="0"/>
              <a:t>2/21/2017</a:t>
            </a:fld>
            <a:endParaRPr lang="en-US"/>
          </a:p>
        </p:txBody>
      </p:sp>
      <p:sp>
        <p:nvSpPr>
          <p:cNvPr id="4" name="Tijdelijke aanduiding voor voettekst 3"/>
          <p:cNvSpPr>
            <a:spLocks noGrp="1"/>
          </p:cNvSpPr>
          <p:nvPr>
            <p:ph type="ftr" sz="quarter" idx="11"/>
          </p:nvPr>
        </p:nvSpPr>
        <p:spPr/>
        <p:txBody>
          <a:bodyPr/>
          <a:lstStyle/>
          <a:p>
            <a:endParaRPr lang="en-US"/>
          </a:p>
        </p:txBody>
      </p:sp>
      <p:sp>
        <p:nvSpPr>
          <p:cNvPr id="5" name="Tijdelijke aanduiding voor dianummer 4"/>
          <p:cNvSpPr>
            <a:spLocks noGrp="1"/>
          </p:cNvSpPr>
          <p:nvPr>
            <p:ph type="sldNum" sz="quarter" idx="12"/>
          </p:nvPr>
        </p:nvSpPr>
        <p:spPr/>
        <p:txBody>
          <a:bodyPr/>
          <a:lstStyle/>
          <a:p>
            <a:fld id="{4D0BD1F9-D4E5-43C8-AE4C-77FB0A2A7A34}" type="slidenum">
              <a:rPr lang="en-US" smtClean="0"/>
              <a:t>‹nr.›</a:t>
            </a:fld>
            <a:endParaRPr lang="en-US"/>
          </a:p>
        </p:txBody>
      </p:sp>
    </p:spTree>
    <p:extLst>
      <p:ext uri="{BB962C8B-B14F-4D97-AF65-F5344CB8AC3E}">
        <p14:creationId xmlns:p14="http://schemas.microsoft.com/office/powerpoint/2010/main" val="3456579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CB91A10D-A315-43E0-8F87-B1D57B8BBA9C}" type="datetimeFigureOut">
              <a:rPr lang="en-US" smtClean="0"/>
              <a:t>2/21/2017</a:t>
            </a:fld>
            <a:endParaRPr lang="en-US"/>
          </a:p>
        </p:txBody>
      </p:sp>
      <p:sp>
        <p:nvSpPr>
          <p:cNvPr id="3" name="Tijdelijke aanduiding voor voettekst 2"/>
          <p:cNvSpPr>
            <a:spLocks noGrp="1"/>
          </p:cNvSpPr>
          <p:nvPr>
            <p:ph type="ftr" sz="quarter" idx="11"/>
          </p:nvPr>
        </p:nvSpPr>
        <p:spPr/>
        <p:txBody>
          <a:bodyPr/>
          <a:lstStyle/>
          <a:p>
            <a:endParaRPr lang="en-US"/>
          </a:p>
        </p:txBody>
      </p:sp>
      <p:sp>
        <p:nvSpPr>
          <p:cNvPr id="4" name="Tijdelijke aanduiding voor dianummer 3"/>
          <p:cNvSpPr>
            <a:spLocks noGrp="1"/>
          </p:cNvSpPr>
          <p:nvPr>
            <p:ph type="sldNum" sz="quarter" idx="12"/>
          </p:nvPr>
        </p:nvSpPr>
        <p:spPr/>
        <p:txBody>
          <a:bodyPr/>
          <a:lstStyle/>
          <a:p>
            <a:fld id="{4D0BD1F9-D4E5-43C8-AE4C-77FB0A2A7A34}" type="slidenum">
              <a:rPr lang="en-US" smtClean="0"/>
              <a:t>‹nr.›</a:t>
            </a:fld>
            <a:endParaRPr lang="en-US"/>
          </a:p>
        </p:txBody>
      </p:sp>
    </p:spTree>
    <p:extLst>
      <p:ext uri="{BB962C8B-B14F-4D97-AF65-F5344CB8AC3E}">
        <p14:creationId xmlns:p14="http://schemas.microsoft.com/office/powerpoint/2010/main" val="1656874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en-US"/>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CB91A10D-A315-43E0-8F87-B1D57B8BBA9C}" type="datetimeFigureOut">
              <a:rPr lang="en-US" smtClean="0"/>
              <a:t>2/21/2017</a:t>
            </a:fld>
            <a:endParaRPr lang="en-US"/>
          </a:p>
        </p:txBody>
      </p:sp>
      <p:sp>
        <p:nvSpPr>
          <p:cNvPr id="6" name="Tijdelijke aanduiding voor voettekst 5"/>
          <p:cNvSpPr>
            <a:spLocks noGrp="1"/>
          </p:cNvSpPr>
          <p:nvPr>
            <p:ph type="ftr" sz="quarter" idx="11"/>
          </p:nvPr>
        </p:nvSpPr>
        <p:spPr/>
        <p:txBody>
          <a:bodyPr/>
          <a:lstStyle/>
          <a:p>
            <a:endParaRPr lang="en-US"/>
          </a:p>
        </p:txBody>
      </p:sp>
      <p:sp>
        <p:nvSpPr>
          <p:cNvPr id="7" name="Tijdelijke aanduiding voor dianummer 6"/>
          <p:cNvSpPr>
            <a:spLocks noGrp="1"/>
          </p:cNvSpPr>
          <p:nvPr>
            <p:ph type="sldNum" sz="quarter" idx="12"/>
          </p:nvPr>
        </p:nvSpPr>
        <p:spPr/>
        <p:txBody>
          <a:bodyPr/>
          <a:lstStyle/>
          <a:p>
            <a:fld id="{4D0BD1F9-D4E5-43C8-AE4C-77FB0A2A7A34}" type="slidenum">
              <a:rPr lang="en-US" smtClean="0"/>
              <a:t>‹nr.›</a:t>
            </a:fld>
            <a:endParaRPr lang="en-US"/>
          </a:p>
        </p:txBody>
      </p:sp>
    </p:spTree>
    <p:extLst>
      <p:ext uri="{BB962C8B-B14F-4D97-AF65-F5344CB8AC3E}">
        <p14:creationId xmlns:p14="http://schemas.microsoft.com/office/powerpoint/2010/main" val="2064545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en-US"/>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CB91A10D-A315-43E0-8F87-B1D57B8BBA9C}" type="datetimeFigureOut">
              <a:rPr lang="en-US" smtClean="0"/>
              <a:t>2/21/2017</a:t>
            </a:fld>
            <a:endParaRPr lang="en-US"/>
          </a:p>
        </p:txBody>
      </p:sp>
      <p:sp>
        <p:nvSpPr>
          <p:cNvPr id="6" name="Tijdelijke aanduiding voor voettekst 5"/>
          <p:cNvSpPr>
            <a:spLocks noGrp="1"/>
          </p:cNvSpPr>
          <p:nvPr>
            <p:ph type="ftr" sz="quarter" idx="11"/>
          </p:nvPr>
        </p:nvSpPr>
        <p:spPr/>
        <p:txBody>
          <a:bodyPr/>
          <a:lstStyle/>
          <a:p>
            <a:endParaRPr lang="en-US"/>
          </a:p>
        </p:txBody>
      </p:sp>
      <p:sp>
        <p:nvSpPr>
          <p:cNvPr id="7" name="Tijdelijke aanduiding voor dianummer 6"/>
          <p:cNvSpPr>
            <a:spLocks noGrp="1"/>
          </p:cNvSpPr>
          <p:nvPr>
            <p:ph type="sldNum" sz="quarter" idx="12"/>
          </p:nvPr>
        </p:nvSpPr>
        <p:spPr/>
        <p:txBody>
          <a:bodyPr/>
          <a:lstStyle/>
          <a:p>
            <a:fld id="{4D0BD1F9-D4E5-43C8-AE4C-77FB0A2A7A34}" type="slidenum">
              <a:rPr lang="en-US" smtClean="0"/>
              <a:t>‹nr.›</a:t>
            </a:fld>
            <a:endParaRPr lang="en-US"/>
          </a:p>
        </p:txBody>
      </p:sp>
    </p:spTree>
    <p:extLst>
      <p:ext uri="{BB962C8B-B14F-4D97-AF65-F5344CB8AC3E}">
        <p14:creationId xmlns:p14="http://schemas.microsoft.com/office/powerpoint/2010/main" val="1111890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en-US"/>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91A10D-A315-43E0-8F87-B1D57B8BBA9C}" type="datetimeFigureOut">
              <a:rPr lang="en-US" smtClean="0"/>
              <a:t>2/21/2017</a:t>
            </a:fld>
            <a:endParaRPr lang="en-US"/>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0BD1F9-D4E5-43C8-AE4C-77FB0A2A7A34}" type="slidenum">
              <a:rPr lang="en-US" smtClean="0"/>
              <a:t>‹nr.›</a:t>
            </a:fld>
            <a:endParaRPr lang="en-US"/>
          </a:p>
        </p:txBody>
      </p:sp>
    </p:spTree>
    <p:extLst>
      <p:ext uri="{BB962C8B-B14F-4D97-AF65-F5344CB8AC3E}">
        <p14:creationId xmlns:p14="http://schemas.microsoft.com/office/powerpoint/2010/main" val="4240487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p:cNvPicPr/>
          <p:nvPr/>
        </p:nvPicPr>
        <p:blipFill>
          <a:blip r:embed="rId2"/>
          <a:stretch>
            <a:fillRect/>
          </a:stretch>
        </p:blipFill>
        <p:spPr>
          <a:xfrm>
            <a:off x="3170756" y="102638"/>
            <a:ext cx="5777302" cy="6690048"/>
          </a:xfrm>
          <a:prstGeom prst="rect">
            <a:avLst/>
          </a:prstGeom>
        </p:spPr>
      </p:pic>
    </p:spTree>
    <p:extLst>
      <p:ext uri="{BB962C8B-B14F-4D97-AF65-F5344CB8AC3E}">
        <p14:creationId xmlns:p14="http://schemas.microsoft.com/office/powerpoint/2010/main" val="4136210474"/>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18D206B86B8A4B479F51BC7E39F6F898" ma:contentTypeVersion="1" ma:contentTypeDescription="Een nieuw document maken." ma:contentTypeScope="" ma:versionID="dae96ceba2e101d483ed621512f22e1b">
  <xsd:schema xmlns:xsd="http://www.w3.org/2001/XMLSchema" xmlns:xs="http://www.w3.org/2001/XMLSchema" xmlns:p="http://schemas.microsoft.com/office/2006/metadata/properties" xmlns:ns1="http://schemas.microsoft.com/sharepoint/v3" xmlns:ns2="e46e1a75-b071-4085-8be1-26fe4e00979b" targetNamespace="http://schemas.microsoft.com/office/2006/metadata/properties" ma:root="true" ma:fieldsID="fd344c48d1318b726abd4191ae9c23f1" ns1:_="" ns2:_="">
    <xsd:import namespace="http://schemas.microsoft.com/sharepoint/v3"/>
    <xsd:import namespace="e46e1a75-b071-4085-8be1-26fe4e00979b"/>
    <xsd:element name="properties">
      <xsd:complexType>
        <xsd:sequence>
          <xsd:element name="documentManagement">
            <xsd:complexType>
              <xsd:all>
                <xsd:element ref="ns2:_dlc_DocId" minOccurs="0"/>
                <xsd:element ref="ns2:_dlc_DocIdUrl" minOccurs="0"/>
                <xsd:element ref="ns2:_dlc_DocIdPersistId"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Begindatum van de planning" ma:description="Geplande begindatum is een sitekolom die door de publicatiefunctie gemaakt wordt. Het wordt gebruikt om een specifieke datum en tijd op te geven waarop de pagina voor het eerst verschijnt voor sitebezoekers." ma:hidden="true" ma:internalName="PublishingStartDate">
      <xsd:simpleType>
        <xsd:restriction base="dms:Unknown"/>
      </xsd:simpleType>
    </xsd:element>
    <xsd:element name="PublishingExpirationDate" ma:index="12" nillable="true" ma:displayName="Einddatum van de planning" ma:description="Geplande einddatum is een sitekolom die door de publicatiefunctie gemaakt wordt. Het wordt gebruikt om een specifieke datum en tijd op te geven waarop de pagina niet langer verschijnt voor sitebezoeke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46e1a75-b071-4085-8be1-26fe4e00979b" elementFormDefault="qualified">
    <xsd:import namespace="http://schemas.microsoft.com/office/2006/documentManagement/types"/>
    <xsd:import namespace="http://schemas.microsoft.com/office/infopath/2007/PartnerControls"/>
    <xsd:element name="_dlc_DocId" ma:index="8" nillable="true" ma:displayName="Waarde van de document-id" ma:description="De waarde van de document-id die aan dit item is toegewezen." ma:internalName="_dlc_DocId" ma:readOnly="true">
      <xsd:simpleType>
        <xsd:restriction base="dms:Text"/>
      </xsd:simpleType>
    </xsd:element>
    <xsd:element name="_dlc_DocIdUrl" ma:index="9" nillable="true" ma:displayName="Document-id" ma:description="Permanente koppeling naar dit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dlc_DocId xmlns="e46e1a75-b071-4085-8be1-26fe4e00979b">YFVPUPQD6HHR-25-747</_dlc_DocId>
    <_dlc_DocIdUrl xmlns="e46e1a75-b071-4085-8be1-26fe4e00979b">
      <Url>https://www.nictiz.nl/_layouts/15/DocIdRedir.aspx?ID=YFVPUPQD6HHR-25-747</Url>
      <Description>YFVPUPQD6HHR-25-747</Description>
    </_dlc_DocIdUrl>
  </documentManagement>
</p:properties>
</file>

<file path=customXml/itemProps1.xml><?xml version="1.0" encoding="utf-8"?>
<ds:datastoreItem xmlns:ds="http://schemas.openxmlformats.org/officeDocument/2006/customXml" ds:itemID="{9ECE82D0-7A96-41BB-BFB9-F1B54C93D110}"/>
</file>

<file path=customXml/itemProps2.xml><?xml version="1.0" encoding="utf-8"?>
<ds:datastoreItem xmlns:ds="http://schemas.openxmlformats.org/officeDocument/2006/customXml" ds:itemID="{90A2BBDC-D0C0-4C18-8352-D96149A16FE4}"/>
</file>

<file path=customXml/itemProps3.xml><?xml version="1.0" encoding="utf-8"?>
<ds:datastoreItem xmlns:ds="http://schemas.openxmlformats.org/officeDocument/2006/customXml" ds:itemID="{FDB7C499-1EF2-4DBD-8CD6-5B9AF304C514}"/>
</file>

<file path=customXml/itemProps4.xml><?xml version="1.0" encoding="utf-8"?>
<ds:datastoreItem xmlns:ds="http://schemas.openxmlformats.org/officeDocument/2006/customXml" ds:itemID="{FE7E0C48-3096-4B6B-96F4-CD8365E8F948}"/>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Breedbeeld</PresentationFormat>
  <Paragraphs>0</Paragraphs>
  <Slides>1</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vt:i4>
      </vt:variant>
    </vt:vector>
  </HeadingPairs>
  <TitlesOfParts>
    <vt:vector size="5" baseType="lpstr">
      <vt:lpstr>Arial</vt:lpstr>
      <vt:lpstr>Calibri</vt:lpstr>
      <vt:lpstr>Calibri Light</vt:lpstr>
      <vt:lpstr>Kantoorthema</vt:lpstr>
      <vt:lpstr>PowerPoint-presentatie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Lisanne van der Molen</dc:creator>
  <cp:lastModifiedBy>Lisanne van der Molen</cp:lastModifiedBy>
  <cp:revision>1</cp:revision>
  <dcterms:created xsi:type="dcterms:W3CDTF">2017-02-21T11:48:31Z</dcterms:created>
  <dcterms:modified xsi:type="dcterms:W3CDTF">2017-02-21T11:48:57Z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0x01010018D206B86B8A4B479F51BC7E39F6F898</vt:lpwstr>
  </property>
  <property fmtid="{D5CDD505-2E9C-101B-9397-08002B2CF9AE}" pid="3" name="_dlc_DocIdItemGuid">
    <vt:lpwstr>26a844de-ef18-48e7-92de-155a5548b63b</vt:lpwstr>
  </property>
</Properties>
</file>